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0.51181102362204733</c:v>
                </c:pt>
                <c:pt idx="1">
                  <c:v>0.48293963254593181</c:v>
                </c:pt>
                <c:pt idx="2">
                  <c:v>0</c:v>
                </c:pt>
                <c:pt idx="3">
                  <c:v>5.2493438320209973E-3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0.86363636363636365</c:v>
                </c:pt>
                <c:pt idx="1">
                  <c:v>0.1363636363636363</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6.2992125984251968E-2</c:v>
                </c:pt>
                <c:pt idx="1">
                  <c:v>9.4488188976377951E-2</c:v>
                </c:pt>
                <c:pt idx="2">
                  <c:v>0.20997375328083989</c:v>
                </c:pt>
                <c:pt idx="3">
                  <c:v>0.63254593175853013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0.88976377952755892</c:v>
                </c:pt>
                <c:pt idx="1">
                  <c:v>2.3622047244094491E-2</c:v>
                </c:pt>
                <c:pt idx="2">
                  <c:v>4.4619422572178477E-2</c:v>
                </c:pt>
                <c:pt idx="3">
                  <c:v>2.0997375328083989E-2</c:v>
                </c:pt>
                <c:pt idx="4">
                  <c:v>0</c:v>
                </c:pt>
                <c:pt idx="5">
                  <c:v>2.0997375328083989E-2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0.27851458885941638</c:v>
                </c:pt>
                <c:pt idx="1">
                  <c:v>0</c:v>
                </c:pt>
                <c:pt idx="2">
                  <c:v>0.63660477453580899</c:v>
                </c:pt>
                <c:pt idx="3">
                  <c:v>1.326259946949602E-2</c:v>
                </c:pt>
                <c:pt idx="4">
                  <c:v>0</c:v>
                </c:pt>
                <c:pt idx="5">
                  <c:v>2.387267904509284E-2</c:v>
                </c:pt>
                <c:pt idx="6">
                  <c:v>2.1220159151193629E-2</c:v>
                </c:pt>
                <c:pt idx="7">
                  <c:v>7.9575596816976128E-3</c:v>
                </c:pt>
                <c:pt idx="8">
                  <c:v>1.8567639257294429E-2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2">
                  <c:v>1</c:v>
                </c:pt>
                <c:pt idx="3">
                  <c:v>45</c:v>
                </c:pt>
                <c:pt idx="4">
                  <c:v>3</c:v>
                </c:pt>
                <c:pt idx="5">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6.0598147900525223</c:v>
                </c:pt>
                <c:pt idx="1">
                  <c:v>6.2158720004041168</c:v>
                </c:pt>
                <c:pt idx="2">
                  <c:v>6.6761684425143022</c:v>
                </c:pt>
                <c:pt idx="3" formatCode="General">
                  <c:v>3.889942401168224</c:v>
                </c:pt>
                <c:pt idx="4">
                  <c:v>7.5894237811421004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6.8350548756956853</c:v>
                </c:pt>
                <c:pt idx="1">
                  <c:v>6.9467437999047208</c:v>
                </c:pt>
                <c:pt idx="2">
                  <c:v>7.3393608906108776</c:v>
                </c:pt>
                <c:pt idx="3" formatCode="General">
                  <c:v>4.503883593177469</c:v>
                </c:pt>
                <c:pt idx="4">
                  <c:v>8.2027226053960973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8.9233660871926421</c:v>
                </c:pt>
                <c:pt idx="1">
                  <c:v>9.3541182676727903</c:v>
                </c:pt>
                <c:pt idx="2">
                  <c:v>8.6828412090773064</c:v>
                </c:pt>
                <c:pt idx="3">
                  <c:v>8.2443437923411604</c:v>
                </c:pt>
                <c:pt idx="4">
                  <c:v>8.5473870076201024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8.3386185474182799</c:v>
                </c:pt>
                <c:pt idx="2">
                  <c:v>8.0716997595833799</c:v>
                </c:pt>
                <c:pt idx="3">
                  <c:v>7.9512256923204401</c:v>
                </c:pt>
                <c:pt idx="4">
                  <c:v>8.3923759285549409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6.583844916713292</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0.25768002778024446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0.16543123850911901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1.7270785686239218</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0.16543123850911901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0.59338477390883337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0.78181886331170602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6.0598147900525223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1.5844317375695027E-2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0.45756051505140771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0.12756445063326538</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1.3317546963468603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0.12756445063326538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0.4575605150514086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0.33001768373827289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7.4758479596832368</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0.40304416234974827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0.18530429292995798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1.9345504263736668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0.18530429292995798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0.66466736848203212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0.62900459237880213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6.2158720004041168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7.5701945065884111</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0.23216129696672283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0.12676282864476818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1.3233858769573166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0.12676282864476818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0.45468517973571032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1.5879273281728894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3.9353508226034939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7.4145513095912108E-2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0.22191916206540085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6.1869403199459327E-2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0.64590775770228603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6.1869403199459327E-2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0.15594523411499495</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8.98980723870182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0.10224042840290171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0.28392213360650231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7.9155368098292378E-2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0.82637076930643616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7.915536809829149E-2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0.28392213360650409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0.40476347715005545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8.5473870076201024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0.21607252156451562</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0.10269664940273948</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1.0721383932767923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0.10269664940274126</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0.36836227931449805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0.25203049486760243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8.1747996786474459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0.380129458927148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0.13882225882524946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1.4492846104868837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0.13882225882525034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0.49794111081380521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1.6985978069517023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6.7323349826615164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0.16081306872550805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0.23951925702445465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6.6776178086476179E-2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0.69713378867927034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6.6776178086476179E-2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0.23951925702445465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0.30721921951388786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9.0414873092960804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7.9437005106598262</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0.1717404206599511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6.2700340426115275E-2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0.65458262400301237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6.2700340426115275E-2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0.17303756346777277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9.1649316994028815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0.45726855997985627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0.17796625401275179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1.8579423451923356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0.1779662540127509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0.63834658044307613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0.54759744950107603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6.5242486392422609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1.3265945614159946E-2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0.4465545849665995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0.12449607961174358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1.299721339892443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0.12449607961174358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0.44655458496659861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0.14088608281968362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8.1087405897546763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0.23296654985996135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0.10446048001643238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1.0905525336715911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0.10446048001643327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0.37468895763324994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0.18106036026778227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7.5894237811421004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0.21779540421674426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0.37787429201956613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0.1053485274281023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1.0998236221699829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0.10534852742810408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0.37787429201956613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0.35436408174734702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8.3311578437572074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8.5638757286880267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1.8722507532427102E-3</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0.24911191846583058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6.9450540376548631E-2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0.72505375009373552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6.9450540376548631E-2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0.24911191846583058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0.22636822364373899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8.4904266946417497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8.8181744515969385E-2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6.2445687607933564E-2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0.65192408484992725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6.2445687607933564E-2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0.22398623474473389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0.12309493825780926</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8.877249499321719</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6.1330300009931449E-2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0.24599306710299196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6.8581027934762062E-2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0.71597616404110198</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6.8581027934762062E-2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0.24599306710299196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0.14991306436677121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8.3239509921006167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8.3444613883435732</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0.29219961054815347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0.10378634190916181</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1.0835146278452505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0.10378634190916181</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0.37227089383845602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0.63596907261057467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7.3685268798026504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0.15702681420575715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0.26855319317566639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7.4870622412454679E-2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0.78163863459777971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7.4870622412454679E-2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0.26855319317566639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0.14953786150996073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8.5917450803492379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6.5655903901081558E-2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0.20893443366616715</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5.8249358002409934E-2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0.60811500142714081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5.8249358002409934E-2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0.20893443366616715</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0.18437925296449542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8.7346437301609683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0.21534029108886177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7.6759893413083091E-2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0.80136235476641104</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7.6759893413083091E-2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0.27532981321225769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0.14422533524382608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8.6829298630614389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8.1660202983449501</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0.2774976676084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0.31523626709091346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8.7885514392814557E-2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0.91751225323716934</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8.7885514392814557E-2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0.31523626709091346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0.57302080941635225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7.835541177282825</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0.15832583432016634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6.3188200252644933E-2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0.65967581110894002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6.3188200252644933E-2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0.22664955094654005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0.28169644041294006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8.6431564952826498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0.2152938132238873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0.28904800540973064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8.0584422833317682E-2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0.84128989720813863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8.0584422833317682E-2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0.28904800540973064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0.46455322086290884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6.9575250508199904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0.23065577171051732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8.5286416348906435E-2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0.89037803983324437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8.5286416348907323E-2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0.30591357073048542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0.29380600581476912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7.7863284633655647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4.4361672306330924E-2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0.23950570954189221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6.6772401149625793E-2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0.69709435799648745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6.6772401149625793E-2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0.2395057095418931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0.49224479587151748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8.0756321676256668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5.5867690468691222E-2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0.22365914893535077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6.2354498529744617E-2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0.65097208386114858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6.2354498529744617E-2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0.22365914893535077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0.37730154674132876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8.3999316720507977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0.14194719472789785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3.9673357979353341E-2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0.41418420685830526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3.9673357979353341E-2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0.14230423931381786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5.0931545717105564E-2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9.4640270619871654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8.2297153437371904</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0.23434686711075869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0.42494261233026798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0.11847082322320812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1.2368185213384413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0.11847082322320723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0.42494261233026798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0.13689157642532379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8.2931753035480611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0.24646749017895164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0.19611370126410765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2.0473991098608799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0.19611370126410677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0.50086594374954885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8.9233660871926421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0.18557280448968516</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0.54696156853896216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0.15248879593629816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1.5919613114806674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0.15248879593629994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0.54696156853896127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4.89016892803118E-2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8.6828412090773064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0.81383988320458123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0.44824922041862525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0.12496853130578245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1.3046536682896566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0.12496853130578245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0.44824922041862614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0.30160672920630027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9.3541182676727903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1.22413817781307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0.4884285142294793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0.13617021801871498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1.4215976821814413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0.1361702180187141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0.4884285142294793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0.24245730434713408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7.7113323713541879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0.5941472441522988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0.18777945557198272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1.9603907718333513</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0.18777945557198272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0.67354552135062917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0.5432639650508424</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6.4134588235781553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6.5909776408435441</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0.44480257486623653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0.25566656569208313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2.6691225327200696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0.25566656569208313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0.34313136887800511</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6.6761684425143022</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0.5003436745566523</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0.26685078417143426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2.7858841807411636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0.26685078417143515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0.53758579970807396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6.5057868391727869</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6.8458142705998464</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0.15971360619194996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9.3209688068138341E-2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0.97309586811639903</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9.3209688068137453E-2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0.3343335284126292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0.51543031211222967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6.8321476090637834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1.0306982004615568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0.43368646699717139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0.12090854453068545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1.2622679845979938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0.12090854453068545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0.43368646699717139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0.23680917634771959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8.2238962642500972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0.19395861295933781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0.34969120482395866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9.7491293429550652E-2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1.0177952182853414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9.7491293429550652E-2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0.34969120482395954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0.47933379533744969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5.4219586387355561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8.7576871774381893E-2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9.0538731288593688E-2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0.94521145974683662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9.0538731288593688E-2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0.324753082185949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0.53327224397214845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6.1738733567111446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0.10409679400868521</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0.11948992421442295</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1.2474577905420943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0.11948992421442295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0.42859802237683908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0.64224539314988949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3.889942401168224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0.47893279079859941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0.13570199390699322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1.4167094891415157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0.13570199390699322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0.48674904267878372</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0.64791514647341053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6.1582705132002644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0.23715163362807523</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0.14684840031231161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4.0940236091195459E-2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0.4274102339118393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4.0940236091195459E-2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0.14684840031231161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0.17900528160983065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8.9148550629278933</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0.24280703596624154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0.12035301213206573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1.2564683054776724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0.12035301213206573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0.4316938296348205</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0.42846988563098165</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7.5780690447420991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1.6847490120080666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0.41755858868700191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0.11641221263830914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1.2153269200280636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0.11641221263830914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0.41755858868700191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0.28932575931657478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6.4342336393046162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0.81927569988409576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0.41113512737230629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0.11462139964894824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1.196631087474227</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0.11462139964894824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0.41113512737230629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0.13193448412487463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8.2443437923411604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0.28808869893373146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0.13393990909340392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1.3983135746511701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0.13393990909340481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0.48042862636477679</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0.92807870927904013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7.5899460617522614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0.20602020754659378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0.34828037720907989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9.7097965238611472E-2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1.0136889279913879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9.709796523861236E-2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0.34828037720907989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0.92028855200038873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6.6882348630010542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8.8324372909417992</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1.532790974897047E-2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0.23273458827979532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6.4884663166218104E-2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0.67738664230926204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6.4884663166218104E-2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0.23273458827979532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0.11736746056693192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8.8324372909417992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9.0151915396891518</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0.18336612796571572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0.20512065366847843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5.7186104652879877E-2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0.59701478789104812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5.7186104652879877E-2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0.20512065366847843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0.10086624050997273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9.0151915396891518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8.0244917270547216</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0.19069848226166908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7.7513084759889495E-2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0.8092255651544038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7.7513084759889495E-2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0.27803143281604648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0.34961250565580571</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8.0244917270547216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Russells Hall Hospital (102)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Russells Hall Hospital (102)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Russells Hall Hospital (102)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Russells Hall Hospital (102)</c:v>
                </c:pt>
              </c:strCache>
            </c:strRef>
          </c:cat>
          <c:val>
            <c:numRef>
              <c:f>Sheet1!$G$2:$G$3</c:f>
              <c:numCache>
                <c:formatCode>0.0;;</c:formatCode>
                <c:ptCount val="2"/>
                <c:pt idx="0">
                  <c:v>6.2158720004041168</c:v>
                </c:pt>
                <c:pt idx="1">
                  <c:v>6.2158720004041168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Russells Hall Hospital (102)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Russells Hall Hospital (102)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Russells Hall Hospital (102)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3.7841279995958832</c:v>
                </c:pt>
                <c:pt idx="1">
                  <c:v>3.7841279995958832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Russells Hall Hospital (104)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Russells Hall Hospital (104)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Russells Hall Hospital (104)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Russells Hall Hospital (104)</c:v>
                </c:pt>
              </c:strCache>
            </c:strRef>
          </c:cat>
          <c:val>
            <c:numRef>
              <c:f>Sheet1!$G$2:$G$3</c:f>
              <c:numCache>
                <c:formatCode>0.0;;</c:formatCode>
                <c:ptCount val="2"/>
                <c:pt idx="0">
                  <c:v>7.4758479596832368</c:v>
                </c:pt>
                <c:pt idx="1">
                  <c:v>7.4758476119177146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Russells Hall Hospital (104)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Russells Hall Hospital (104)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Russells Hall Hospital (104)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2.5241520403167632</c:v>
                </c:pt>
                <c:pt idx="1">
                  <c:v>2.5241523880822854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Russells Hall Hospital (372)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Russells Hall Hospital (372)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Russells Hall Hospital (372)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Russells Hall Hospital (372)</c:v>
                </c:pt>
              </c:strCache>
            </c:strRef>
          </c:cat>
          <c:val>
            <c:numRef>
              <c:f>Sheet1!$G$2:$G$3</c:f>
              <c:numCache>
                <c:formatCode>0.0;;</c:formatCode>
                <c:ptCount val="2"/>
                <c:pt idx="0">
                  <c:v>6.0598147900525223</c:v>
                </c:pt>
                <c:pt idx="1">
                  <c:v>6.0598451598632694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Russells Hall Hospital (372)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Russells Hall Hospital (372)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Russells Hall Hospital (372)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3.9401852099474777</c:v>
                </c:pt>
                <c:pt idx="1">
                  <c:v>3.9401548401367306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Sheet1!$G$2:$G$3</c:f>
              <c:numCache>
                <c:formatCode>0.0;;</c:formatCode>
                <c:ptCount val="2"/>
                <c:pt idx="0">
                  <c:v>8.1747996786474459</c:v>
                </c:pt>
                <c:pt idx="1">
                  <c:v>8.1747906612337076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1.8252003213525541</c:v>
                </c:pt>
                <c:pt idx="1">
                  <c:v>1.8252093387662924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Sheet1!$G$2:$G$3</c:f>
              <c:numCache>
                <c:formatCode>0.0;;</c:formatCode>
                <c:ptCount val="2"/>
                <c:pt idx="0">
                  <c:v>6.7323349826615164</c:v>
                </c:pt>
                <c:pt idx="1">
                  <c:v>6.732323952054303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3.2676650173384836</c:v>
                </c:pt>
                <c:pt idx="1">
                  <c:v>3.267676047945697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Sheet1!$G$2:$G$3</c:f>
              <c:numCache>
                <c:formatCode>0.0;;</c:formatCode>
                <c:ptCount val="2"/>
                <c:pt idx="0">
                  <c:v>8.5473870076201024</c:v>
                </c:pt>
                <c:pt idx="1">
                  <c:v>8.547384353468761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1.4526129923798976</c:v>
                </c:pt>
                <c:pt idx="1">
                  <c:v>1.452615646531239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Sheet1!$G$2:$G$3</c:f>
              <c:numCache>
                <c:formatCode>0.0;;</c:formatCode>
                <c:ptCount val="2"/>
                <c:pt idx="0">
                  <c:v>8.98980723870182</c:v>
                </c:pt>
                <c:pt idx="1">
                  <c:v>8.989819525264803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1.01019276129818</c:v>
                </c:pt>
                <c:pt idx="1">
                  <c:v>1.010180474735197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Sheet1!$G$2:$G$3</c:f>
              <c:numCache>
                <c:formatCode>0.0;;</c:formatCode>
                <c:ptCount val="2"/>
                <c:pt idx="0">
                  <c:v>3.9353508226034939</c:v>
                </c:pt>
                <c:pt idx="1">
                  <c:v>3.9353511019205181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Russells Hall Hospital (373)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6.0646491773965057</c:v>
                </c:pt>
                <c:pt idx="1">
                  <c:v>6.0646488980794819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Sheet1!$G$2:$G$3</c:f>
              <c:numCache>
                <c:formatCode>0.0;;</c:formatCode>
                <c:ptCount val="2"/>
                <c:pt idx="0">
                  <c:v>9.0414873092960804</c:v>
                </c:pt>
                <c:pt idx="1">
                  <c:v>9.0414905182016909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0.95851269070391965</c:v>
                </c:pt>
                <c:pt idx="1">
                  <c:v>0.95850948179830908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Russells Hall Hospital (285)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Russells Hall Hospital (285)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Russells Hall Hospital (285)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Russells Hall Hospital (285)</c:v>
                </c:pt>
              </c:strCache>
            </c:strRef>
          </c:cat>
          <c:val>
            <c:numRef>
              <c:f>Sheet1!$G$2:$G$3</c:f>
              <c:numCache>
                <c:formatCode>0.0;;</c:formatCode>
                <c:ptCount val="2"/>
                <c:pt idx="0">
                  <c:v>8.3311578437572074</c:v>
                </c:pt>
                <c:pt idx="1">
                  <c:v>8.3311737117679918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Russells Hall Hospital (285)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Russells Hall Hospital (285)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Russells Hall Hospital (285)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1.6688421562427926</c:v>
                </c:pt>
                <c:pt idx="1">
                  <c:v>1.6688262882320082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Russells Hall Hospital (204)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Russells Hall Hospital (204)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Russells Hall Hospital (204)</c:v>
                </c:pt>
              </c:strCache>
            </c:strRef>
          </c:cat>
          <c:val>
            <c:numRef>
              <c:f>Sheet1!$F$2:$F$3</c:f>
              <c:numCache>
                <c:formatCode>0.0;;</c:formatCode>
                <c:ptCount val="2"/>
                <c:pt idx="0">
                  <c:v>7.5894237811421004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Russells Hall Hospital (204)</c:v>
                </c:pt>
              </c:strCache>
            </c:strRef>
          </c:cat>
          <c:val>
            <c:numRef>
              <c:f>Sheet1!$G$2:$G$3</c:f>
              <c:numCache>
                <c:formatCode>0.0;;</c:formatCode>
                <c:ptCount val="2"/>
                <c:pt idx="0">
                  <c:v>0</c:v>
                </c:pt>
                <c:pt idx="1">
                  <c:v>7.5894420543221903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Russells Hall Hospital (204)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Russells Hall Hospital (204)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Russells Hall Hospital (204)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2.4105762188578996</c:v>
                </c:pt>
                <c:pt idx="1">
                  <c:v>2.4105579456778097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Russells Hall Hospital (131)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Russells Hall Hospital (131)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Russells Hall Hospital (131)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Russells Hall Hospital (131)</c:v>
                </c:pt>
              </c:strCache>
            </c:strRef>
          </c:cat>
          <c:val>
            <c:numRef>
              <c:f>Sheet1!$G$2:$G$3</c:f>
              <c:numCache>
                <c:formatCode>0.0;;</c:formatCode>
                <c:ptCount val="2"/>
                <c:pt idx="0">
                  <c:v>8.1087405897546763</c:v>
                </c:pt>
                <c:pt idx="1">
                  <c:v>8.1087633632080625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Russells Hall Hospital (131)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Russells Hall Hospital (131)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Russells Hall Hospital (131)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1.8912594102453237</c:v>
                </c:pt>
                <c:pt idx="1">
                  <c:v>1.8912366367919375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Russells Hall Hospital (140)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Russells Hall Hospital (140)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Russells Hall Hospital (140)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Russells Hall Hospital (140)</c:v>
                </c:pt>
              </c:strCache>
            </c:strRef>
          </c:cat>
          <c:val>
            <c:numRef>
              <c:f>Sheet1!$G$2:$G$3</c:f>
              <c:numCache>
                <c:formatCode>0.0;;</c:formatCode>
                <c:ptCount val="2"/>
                <c:pt idx="0">
                  <c:v>6.5242486392422609</c:v>
                </c:pt>
                <c:pt idx="1">
                  <c:v>6.5242559165137077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Russells Hall Hospital (140)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Russells Hall Hospital (140)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(140)</c:v>
                </c:pt>
                <c:pt idx="1">
                  <c:v>Russells Hall Hospital (140)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3.4757513607577391</c:v>
                </c:pt>
                <c:pt idx="1">
                  <c:v>3.4757440834862923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Russells Hall Hospital (352)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Russells Hall Hospital (352)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Russells Hall Hospital (352)</c:v>
                </c:pt>
              </c:strCache>
            </c:strRef>
          </c:cat>
          <c:val>
            <c:numRef>
              <c:f>Sheet1!$F$2:$F$3</c:f>
              <c:numCache>
                <c:formatCode>0.0;;</c:formatCode>
                <c:ptCount val="2"/>
                <c:pt idx="0">
                  <c:v>0</c:v>
                </c:pt>
                <c:pt idx="1">
                  <c:v>9.1649478241304454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Russells Hall Hospital (352)</c:v>
                </c:pt>
              </c:strCache>
            </c:strRef>
          </c:cat>
          <c:val>
            <c:numRef>
              <c:f>Sheet1!$G$2:$G$3</c:f>
              <c:numCache>
                <c:formatCode>0.0;;</c:formatCode>
                <c:ptCount val="2"/>
                <c:pt idx="0">
                  <c:v>9.1649316994028815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Russells Hall Hospital (352)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Russells Hall Hospital (352)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Russells Hall Hospital (352)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0.83506830059711845</c:v>
                </c:pt>
                <c:pt idx="1">
                  <c:v>0.8350521758695546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Russells Hall Hospital (363)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Russells Hall Hospital (363)</c:v>
                </c:pt>
              </c:strCache>
            </c:strRef>
          </c:cat>
          <c:val>
            <c:numRef>
              <c:f>Sheet1!$E$2:$E$3</c:f>
              <c:numCache>
                <c:formatCode>0.0;;</c:formatCode>
                <c:ptCount val="2"/>
                <c:pt idx="0">
                  <c:v>0</c:v>
                </c:pt>
                <c:pt idx="1">
                  <c:v>8.323960849787527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Russells Hall Hospital (363)</c:v>
                </c:pt>
              </c:strCache>
            </c:strRef>
          </c:cat>
          <c:val>
            <c:numRef>
              <c:f>Sheet1!$F$2:$F$3</c:f>
              <c:numCache>
                <c:formatCode>0.0;;</c:formatCode>
                <c:ptCount val="2"/>
                <c:pt idx="0">
                  <c:v>8.3239509921006167</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Russells Hall Hospital (363)</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Russells Hall Hospital (363)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Russells Hall Hospital (363)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Russells Hall Hospital (363)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1.6760490078993833</c:v>
                </c:pt>
                <c:pt idx="1">
                  <c:v>1.676039150212473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Russells Hall Hospital (379)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Russells Hall Hospital (379)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Russells Hall Hospital (379)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Russells Hall Hospital (379)</c:v>
                </c:pt>
              </c:strCache>
            </c:strRef>
          </c:cat>
          <c:val>
            <c:numRef>
              <c:f>Sheet1!$G$2:$G$3</c:f>
              <c:numCache>
                <c:formatCode>0.0;;</c:formatCode>
                <c:ptCount val="2"/>
                <c:pt idx="0">
                  <c:v>8.877249499321719</c:v>
                </c:pt>
                <c:pt idx="1">
                  <c:v>8.8772451637541323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Russells Hall Hospital (379)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Russells Hall Hospital (379)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Russells Hall Hospital (379)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1.122750500678281</c:v>
                </c:pt>
                <c:pt idx="1">
                  <c:v>1.1227548362458677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Sheet1!$G$2:$G$3</c:f>
              <c:numCache>
                <c:formatCode>0.0;;</c:formatCode>
                <c:ptCount val="2"/>
                <c:pt idx="0">
                  <c:v>8.4904266946417497</c:v>
                </c:pt>
                <c:pt idx="1">
                  <c:v>8.4904158009086004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1.5095733053582503</c:v>
                </c:pt>
                <c:pt idx="1">
                  <c:v>1.5095841990913996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Russells Hall Hospital (350)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Russells Hall Hospital (350)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Russells Hall Hospital (350)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Russells Hall Hospital (350)</c:v>
                </c:pt>
              </c:strCache>
            </c:strRef>
          </c:cat>
          <c:val>
            <c:numRef>
              <c:f>Sheet1!$G$2:$G$3</c:f>
              <c:numCache>
                <c:formatCode>0.0;;</c:formatCode>
                <c:ptCount val="2"/>
                <c:pt idx="0">
                  <c:v>8.6829298630614389</c:v>
                </c:pt>
                <c:pt idx="1">
                  <c:v>8.6829276143158278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Russells Hall Hospital (350)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Russells Hall Hospital (350)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Russells Hall Hospital (350)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1.3170701369385611</c:v>
                </c:pt>
                <c:pt idx="1">
                  <c:v>1.3170723856841722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Russells Hall Hospital (378)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Russells Hall Hospital (378)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Russells Hall Hospital (378)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Russells Hall Hospital (378)</c:v>
                </c:pt>
              </c:strCache>
            </c:strRef>
          </c:cat>
          <c:val>
            <c:numRef>
              <c:f>Sheet1!$G$2:$G$3</c:f>
              <c:numCache>
                <c:formatCode>0.0;;</c:formatCode>
                <c:ptCount val="2"/>
                <c:pt idx="0">
                  <c:v>8.7346437301609683</c:v>
                </c:pt>
                <c:pt idx="1">
                  <c:v>8.7346406816962094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Russells Hall Hospital (378)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Russells Hall Hospital (378)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Russells Hall Hospital (378)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1.2653562698390317</c:v>
                </c:pt>
                <c:pt idx="1">
                  <c:v>1.2653593183037906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Sheet1!$G$2:$G$3</c:f>
              <c:numCache>
                <c:formatCode>0.0;;</c:formatCode>
                <c:ptCount val="2"/>
                <c:pt idx="0">
                  <c:v>8.5917450803492379</c:v>
                </c:pt>
                <c:pt idx="1">
                  <c:v>8.5917432593606229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1.4082549196507621</c:v>
                </c:pt>
                <c:pt idx="1">
                  <c:v>1.4082567406393771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Russells Hall Hospital (376)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Russells Hall Hospital (376)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Russells Hall Hospital (376)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Russells Hall Hospital (376)</c:v>
                </c:pt>
              </c:strCache>
            </c:strRef>
          </c:cat>
          <c:val>
            <c:numRef>
              <c:f>Sheet1!$G$2:$G$3</c:f>
              <c:numCache>
                <c:formatCode>0.0;;</c:formatCode>
                <c:ptCount val="2"/>
                <c:pt idx="0">
                  <c:v>7.3685268798026504</c:v>
                </c:pt>
                <c:pt idx="1">
                  <c:v>7.3685225938680414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Russells Hall Hospital (376)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Russells Hall Hospital (376)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Russells Hall Hospital (376)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2.6314731201973496</c:v>
                </c:pt>
                <c:pt idx="1">
                  <c:v>2.6314774061319586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Russells Hall Hospital (329)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Russells Hall Hospital (329)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Russells Hall Hospital (329)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Russells Hall Hospital (329)</c:v>
                </c:pt>
              </c:strCache>
            </c:strRef>
          </c:cat>
          <c:val>
            <c:numRef>
              <c:f>Sheet1!$G$2:$G$3</c:f>
              <c:numCache>
                <c:formatCode>0.0;;</c:formatCode>
                <c:ptCount val="2"/>
                <c:pt idx="0">
                  <c:v>7.7863284633655647</c:v>
                </c:pt>
                <c:pt idx="1">
                  <c:v>7.7863384487279834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Russells Hall Hospital (329)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Russells Hall Hospital (329)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Russells Hall Hospital (329)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2.2136715366344353</c:v>
                </c:pt>
                <c:pt idx="1">
                  <c:v>2.2136615512720166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Russells Hall Hospital (360)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Russells Hall Hospital (360)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Russells Hall Hospital (360)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Russells Hall Hospital (360)</c:v>
                </c:pt>
              </c:strCache>
            </c:strRef>
          </c:cat>
          <c:val>
            <c:numRef>
              <c:f>Sheet1!$G$2:$G$3</c:f>
              <c:numCache>
                <c:formatCode>0.0;;</c:formatCode>
                <c:ptCount val="2"/>
                <c:pt idx="0">
                  <c:v>6.9575250508199904</c:v>
                </c:pt>
                <c:pt idx="1">
                  <c:v>6.9575319609485788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Russells Hall Hospital (360)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Russells Hall Hospital (360)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(360)</c:v>
                </c:pt>
                <c:pt idx="1">
                  <c:v>Russells Hall Hospital (360)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3.0424749491800096</c:v>
                </c:pt>
                <c:pt idx="1">
                  <c:v>3.0424680390514212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Russells Hall Hospital (365)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Russells Hall Hospital (365)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Russells Hall Hospital (365)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Russells Hall Hospital (365)</c:v>
                </c:pt>
              </c:strCache>
            </c:strRef>
          </c:cat>
          <c:val>
            <c:numRef>
              <c:f>Sheet1!$G$2:$G$3</c:f>
              <c:numCache>
                <c:formatCode>0.0;;</c:formatCode>
                <c:ptCount val="2"/>
                <c:pt idx="0">
                  <c:v>8.6431564952826498</c:v>
                </c:pt>
                <c:pt idx="1">
                  <c:v>8.6431653069797179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Russells Hall Hospital (365)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Russells Hall Hospital (365)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(365)</c:v>
                </c:pt>
                <c:pt idx="1">
                  <c:v>Russells Hall Hospital (365)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1.3568435047173502</c:v>
                </c:pt>
                <c:pt idx="1">
                  <c:v>1.3568346930202821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Russells Hall Hospital (327)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Russells Hall Hospital (327)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Russells Hall Hospital (327)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Russells Hall Hospital (327)</c:v>
                </c:pt>
              </c:strCache>
            </c:strRef>
          </c:cat>
          <c:val>
            <c:numRef>
              <c:f>Sheet1!$G$2:$G$3</c:f>
              <c:numCache>
                <c:formatCode>0.0;;</c:formatCode>
                <c:ptCount val="2"/>
                <c:pt idx="0">
                  <c:v>7.835541177282825</c:v>
                </c:pt>
                <c:pt idx="1">
                  <c:v>7.8355466792085391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Russells Hall Hospital (327)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Russells Hall Hospital (327)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Russells Hall Hospital (327)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2.164458822717175</c:v>
                </c:pt>
                <c:pt idx="1">
                  <c:v>2.1644533207914609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Sheet1!$G$2:$G$3</c:f>
              <c:numCache>
                <c:formatCode>0.0;;</c:formatCode>
                <c:ptCount val="2"/>
                <c:pt idx="0">
                  <c:v>9.4640270619871654</c:v>
                </c:pt>
                <c:pt idx="1">
                  <c:v>9.4640326436270534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0.53597293801283463</c:v>
                </c:pt>
                <c:pt idx="1">
                  <c:v>0.53596735637294657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Russells Hall Hospital (323)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Russells Hall Hospital (323)</c:v>
                </c:pt>
              </c:strCache>
            </c:strRef>
          </c:cat>
          <c:val>
            <c:numRef>
              <c:f>Sheet1!$E$2:$E$3</c:f>
              <c:numCache>
                <c:formatCode>0.0;;</c:formatCode>
                <c:ptCount val="2"/>
                <c:pt idx="0">
                  <c:v>8.3999316720507977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Russells Hall Hospital (323)</c:v>
                </c:pt>
              </c:strCache>
            </c:strRef>
          </c:cat>
          <c:val>
            <c:numRef>
              <c:f>Sheet1!$F$2:$F$3</c:f>
              <c:numCache>
                <c:formatCode>0.0;;</c:formatCode>
                <c:ptCount val="2"/>
                <c:pt idx="0">
                  <c:v>0</c:v>
                </c:pt>
                <c:pt idx="1">
                  <c:v>8.399931328353011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Russells Hall Hospital (323)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Russells Hall Hospital (323)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Russells Hall Hospital (323)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Russells Hall Hospital (323)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1.6000683279492023</c:v>
                </c:pt>
                <c:pt idx="1">
                  <c:v>1.600068671646989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Russells Hall Hospital (357)</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Russells Hall Hospital (357)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Russells Hall Hospital (357)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Russells Hall Hospital (357)</c:v>
                </c:pt>
              </c:strCache>
            </c:strRef>
          </c:cat>
          <c:val>
            <c:numRef>
              <c:f>Sheet1!$G$2:$G$3</c:f>
              <c:numCache>
                <c:formatCode>0.0;;</c:formatCode>
                <c:ptCount val="2"/>
                <c:pt idx="0">
                  <c:v>8.0756321676256668</c:v>
                </c:pt>
                <c:pt idx="1">
                  <c:v>8.0756380025366923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Russells Hall Hospital (357)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Russells Hall Hospital (357)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(357)</c:v>
                </c:pt>
                <c:pt idx="1">
                  <c:v>Russells Hall Hospital (357)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1.9243678323743332</c:v>
                </c:pt>
                <c:pt idx="1">
                  <c:v>1.9243619974633077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Russells Hall Hospital (61)</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Russells Hall Hospital (61)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Russells Hall Hospital (61)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Russells Hall Hospital (61)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Russells Hall Hospital (61)</c:v>
                </c:pt>
              </c:strCache>
            </c:strRef>
          </c:cat>
          <c:val>
            <c:numRef>
              <c:f>Sheet1!$H$2:$H$3</c:f>
              <c:numCache>
                <c:formatCode>0.0;;</c:formatCode>
                <c:ptCount val="2"/>
                <c:pt idx="0">
                  <c:v>0</c:v>
                </c:pt>
                <c:pt idx="1">
                  <c:v>9.3541008032224049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Russells Hall Hospital (61)</c:v>
                </c:pt>
              </c:strCache>
            </c:strRef>
          </c:cat>
          <c:val>
            <c:numRef>
              <c:f>Sheet1!$I$2:$I$3</c:f>
              <c:numCache>
                <c:formatCode>0.0;;</c:formatCode>
                <c:ptCount val="2"/>
                <c:pt idx="0">
                  <c:v>9.3541182676727903</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Russells Hall Hospital (61)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0.64588173232720969</c:v>
                </c:pt>
                <c:pt idx="1">
                  <c:v>0.64589919677759511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Russells Hall Hospital (65)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Russells Hall Hospital (65)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Russells Hall Hospital (65)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Russells Hall Hospital (65)</c:v>
                </c:pt>
              </c:strCache>
            </c:strRef>
          </c:cat>
          <c:val>
            <c:numRef>
              <c:f>Sheet1!$G$2:$G$3</c:f>
              <c:numCache>
                <c:formatCode>0.0;;</c:formatCode>
                <c:ptCount val="2"/>
                <c:pt idx="0">
                  <c:v>8.6828412090773064</c:v>
                </c:pt>
                <c:pt idx="1">
                  <c:v>8.6828853234256478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Russells Hall Hospital (65)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Russells Hall Hospital (65)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Russells Hall Hospital (65)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1.3171587909226936</c:v>
                </c:pt>
                <c:pt idx="1">
                  <c:v>1.3171146765743522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Russells Hall Hospital (55)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Russells Hall Hospital (55)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Russells Hall Hospital (55)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Russells Hall Hospital (55)</c:v>
                </c:pt>
              </c:strCache>
            </c:strRef>
          </c:cat>
          <c:val>
            <c:numRef>
              <c:f>Sheet1!$G$2:$G$3</c:f>
              <c:numCache>
                <c:formatCode>0.0;;</c:formatCode>
                <c:ptCount val="2"/>
                <c:pt idx="0">
                  <c:v>0</c:v>
                </c:pt>
                <c:pt idx="1">
                  <c:v>8.9233885171069325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Russells Hall Hospital (55)</c:v>
                </c:pt>
              </c:strCache>
            </c:strRef>
          </c:cat>
          <c:val>
            <c:numRef>
              <c:f>Sheet1!$H$2:$H$3</c:f>
              <c:numCache>
                <c:formatCode>0.0;;</c:formatCode>
                <c:ptCount val="2"/>
                <c:pt idx="0">
                  <c:v>8.9233660871926421</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Russells Hall Hospital (55)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c:v>
                </c:pt>
                <c:pt idx="1">
                  <c:v>Russells Hall Hospital (55)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1.0766339128073579</c:v>
                </c:pt>
                <c:pt idx="1">
                  <c:v>1.0766114828930675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Russells Hall Hospital (135)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Russells Hall Hospital (135)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Russells Hall Hospital (135)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Russells Hall Hospital (135)</c:v>
                </c:pt>
              </c:strCache>
            </c:strRef>
          </c:cat>
          <c:val>
            <c:numRef>
              <c:f>Sheet1!$G$2:$G$3</c:f>
              <c:numCache>
                <c:formatCode>0.0;;</c:formatCode>
                <c:ptCount val="2"/>
                <c:pt idx="0">
                  <c:v>8.2931753035480611</c:v>
                </c:pt>
                <c:pt idx="1">
                  <c:v>8.2931978416891425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Russells Hall Hospital (135)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Russells Hall Hospital (135)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(135)</c:v>
                </c:pt>
                <c:pt idx="1">
                  <c:v>Russells Hall Hospital (135)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1.7068246964519389</c:v>
                </c:pt>
                <c:pt idx="1">
                  <c:v>1.7068021583108575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Russells Hall Hospital (106)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Russells Hall Hospital (106)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Russells Hall Hospital (106)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Russells Hall Hospital (106)</c:v>
                </c:pt>
              </c:strCache>
            </c:strRef>
          </c:cat>
          <c:val>
            <c:numRef>
              <c:f>Sheet1!$G$2:$G$3</c:f>
              <c:numCache>
                <c:formatCode>0.0;;</c:formatCode>
                <c:ptCount val="2"/>
                <c:pt idx="0">
                  <c:v>7.7113323713541879</c:v>
                </c:pt>
                <c:pt idx="1">
                  <c:v>7.7113527655962351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Russells Hall Hospital (106)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Russells Hall Hospital (106)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(106)</c:v>
                </c:pt>
                <c:pt idx="1">
                  <c:v>Russells Hall Hospital (106)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2.2886676286458121</c:v>
                </c:pt>
                <c:pt idx="1">
                  <c:v>2.2886472344037649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Russells Hall Hospital (83)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Russells Hall Hospital (83)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Russells Hall Hospital (83)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Russells Hall Hospital (83)</c:v>
                </c:pt>
              </c:strCache>
            </c:strRef>
          </c:cat>
          <c:val>
            <c:numRef>
              <c:f>Sheet1!$G$2:$G$3</c:f>
              <c:numCache>
                <c:formatCode>0.0;;</c:formatCode>
                <c:ptCount val="2"/>
                <c:pt idx="0">
                  <c:v>6.4134588235781553</c:v>
                </c:pt>
                <c:pt idx="1">
                  <c:v>6.4134618922302167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Russells Hall Hospital (83)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Russells Hall Hospital (83)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Russells Hall Hospital (83)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3.5865411764218447</c:v>
                </c:pt>
                <c:pt idx="1">
                  <c:v>3.5865381077697833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Sheet1!$G$2:$G$3</c:f>
              <c:numCache>
                <c:formatCode>0.0;;</c:formatCode>
                <c:ptCount val="2"/>
                <c:pt idx="0">
                  <c:v>6.5057868391727869</c:v>
                </c:pt>
                <c:pt idx="1">
                  <c:v>6.5057504070852774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3.4942131608272131</c:v>
                </c:pt>
                <c:pt idx="1">
                  <c:v>3.4942495929147226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Sheet1!$G$2:$G$3</c:f>
              <c:numCache>
                <c:formatCode>0.0;;</c:formatCode>
                <c:ptCount val="2"/>
                <c:pt idx="0">
                  <c:v>6.6761684425143022</c:v>
                </c:pt>
                <c:pt idx="1">
                  <c:v>6.6761358051163899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Russells Hall Hospital (31)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3.3238315574856978</c:v>
                </c:pt>
                <c:pt idx="1">
                  <c:v>3.3238641948836101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Russells Hall Hospital (366)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Russells Hall Hospital (366)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Russells Hall Hospital (366)</c:v>
                </c:pt>
              </c:strCache>
            </c:strRef>
          </c:cat>
          <c:val>
            <c:numRef>
              <c:f>Sheet1!$F$2:$F$3</c:f>
              <c:numCache>
                <c:formatCode>0.0;;</c:formatCode>
                <c:ptCount val="2"/>
                <c:pt idx="0">
                  <c:v>6.1738733567111446</c:v>
                </c:pt>
                <c:pt idx="1">
                  <c:v>6.1738824199953148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Russells Hall Hospital (366)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Russells Hall Hospital (366)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Russells Hall Hospital (366)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(366)</c:v>
                </c:pt>
                <c:pt idx="1">
                  <c:v>Russells Hall Hospital (366)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3.8261266432888554</c:v>
                </c:pt>
                <c:pt idx="1">
                  <c:v>3.8261175800046852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Russells Hall Hospital (276)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Russells Hall Hospital (276)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Russells Hall Hospital (276)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Russells Hall Hospital (276)</c:v>
                </c:pt>
              </c:strCache>
            </c:strRef>
          </c:cat>
          <c:val>
            <c:numRef>
              <c:f>Sheet1!$G$2:$G$3</c:f>
              <c:numCache>
                <c:formatCode>0.0;;</c:formatCode>
                <c:ptCount val="2"/>
                <c:pt idx="0">
                  <c:v>5.4219586387355561</c:v>
                </c:pt>
                <c:pt idx="1">
                  <c:v>5.4219699043676917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Russells Hall Hospital (276)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Russells Hall Hospital (276)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Russells Hall Hospital (276)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4.5780413612644439</c:v>
                </c:pt>
                <c:pt idx="1">
                  <c:v>4.5780300956323083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Russells Hall Hospital (147)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Russells Hall Hospital (147)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Russells Hall Hospital (147)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Russells Hall Hospital (147)</c:v>
                </c:pt>
              </c:strCache>
            </c:strRef>
          </c:cat>
          <c:val>
            <c:numRef>
              <c:f>Sheet1!$G$2:$G$3</c:f>
              <c:numCache>
                <c:formatCode>0.0;;</c:formatCode>
                <c:ptCount val="2"/>
                <c:pt idx="0">
                  <c:v>8.2238962642500972</c:v>
                </c:pt>
                <c:pt idx="1">
                  <c:v>8.2239362721120663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Russells Hall Hospital (147)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Russells Hall Hospital (147)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Russells Hall Hospital (147)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1.7761037357499028</c:v>
                </c:pt>
                <c:pt idx="1">
                  <c:v>1.7760637278879337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Sheet1!$G$2:$G$3</c:f>
              <c:numCache>
                <c:formatCode>0.0;;</c:formatCode>
                <c:ptCount val="2"/>
                <c:pt idx="0">
                  <c:v>6.8321476090637834</c:v>
                </c:pt>
                <c:pt idx="1">
                  <c:v>6.8321634874242143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Russells Hall Hospital (377)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3.1678523909362166</c:v>
                </c:pt>
                <c:pt idx="1">
                  <c:v>3.1678365125757857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Russells Hall Hospital (355)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Russells Hall Hospital (355)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Russells Hall Hospital (355)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Russells Hall Hospital (355)</c:v>
                </c:pt>
              </c:strCache>
            </c:strRef>
          </c:cat>
          <c:val>
            <c:numRef>
              <c:f>Sheet1!$G$2:$G$3</c:f>
              <c:numCache>
                <c:formatCode>0.0;;</c:formatCode>
                <c:ptCount val="2"/>
                <c:pt idx="0">
                  <c:v>7.5780690447420991</c:v>
                </c:pt>
                <c:pt idx="1">
                  <c:v>7.5780912966849856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Russells Hall Hospital (355)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Russells Hall Hospital (355)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(355)</c:v>
                </c:pt>
                <c:pt idx="1">
                  <c:v>Russells Hall Hospital (355)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2.4219309552579009</c:v>
                </c:pt>
                <c:pt idx="1">
                  <c:v>2.4219087033150144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Russells Hall Hospital (265)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Russells Hall Hospital (265)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Russells Hall Hospital (265)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Russells Hall Hospital (265)</c:v>
                </c:pt>
              </c:strCache>
            </c:strRef>
          </c:cat>
          <c:val>
            <c:numRef>
              <c:f>Sheet1!$G$2:$G$3</c:f>
              <c:numCache>
                <c:formatCode>0.0;;</c:formatCode>
                <c:ptCount val="2"/>
                <c:pt idx="0">
                  <c:v>8.9148550629278933</c:v>
                </c:pt>
                <c:pt idx="1">
                  <c:v>8.9148551049839426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Russells Hall Hospital (265)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Russells Hall Hospital (265)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(265)</c:v>
                </c:pt>
                <c:pt idx="1">
                  <c:v>Russells Hall Hospital (265)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1.0851449370721067</c:v>
                </c:pt>
                <c:pt idx="1">
                  <c:v>1.0851448950160574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Russells Hall Hospital (242)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Russells Hall Hospital (242)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Russells Hall Hospital (242)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Russells Hall Hospital (242)</c:v>
                </c:pt>
              </c:strCache>
            </c:strRef>
          </c:cat>
          <c:val>
            <c:numRef>
              <c:f>Sheet1!$G$2:$G$3</c:f>
              <c:numCache>
                <c:formatCode>0.0;;</c:formatCode>
                <c:ptCount val="2"/>
                <c:pt idx="0">
                  <c:v>6.1582705132002644</c:v>
                </c:pt>
                <c:pt idx="1">
                  <c:v>6.158290191557402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Russells Hall Hospital (242)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Russells Hall Hospital (242)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Russells Hall Hospital (242)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3.8417294867997356</c:v>
                </c:pt>
                <c:pt idx="1">
                  <c:v>3.841709808442598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Russells Hall Hospital (292)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Russells Hall Hospital (292)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Russells Hall Hospital (292)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Russells Hall Hospital (292)</c:v>
                </c:pt>
              </c:strCache>
            </c:strRef>
          </c:cat>
          <c:val>
            <c:numRef>
              <c:f>Sheet1!$G$2:$G$3</c:f>
              <c:numCache>
                <c:formatCode>0.0;;</c:formatCode>
                <c:ptCount val="2"/>
                <c:pt idx="0">
                  <c:v>3.889942401168224</c:v>
                </c:pt>
                <c:pt idx="1">
                  <c:v>3.8899608242954491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Russells Hall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Russells Hall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Russells Hall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6.1100575988317765</c:v>
                </c:pt>
                <c:pt idx="1">
                  <c:v>6.1100391757045509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Russells Hall Hospital (335)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Russells Hall Hospital (335)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Russells Hall Hospital (335)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Russells Hall Hospital (335)</c:v>
                </c:pt>
              </c:strCache>
            </c:strRef>
          </c:cat>
          <c:val>
            <c:numRef>
              <c:f>Sheet1!$G$2:$G$3</c:f>
              <c:numCache>
                <c:formatCode>0.0;;</c:formatCode>
                <c:ptCount val="2"/>
                <c:pt idx="0">
                  <c:v>6.6882348630010542</c:v>
                </c:pt>
                <c:pt idx="1">
                  <c:v>6.6882447514640839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Russells Hall Hospital (335)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Russells Hall Hospital (335)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Russells Hall Hospital (335)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3.3117651369989458</c:v>
                </c:pt>
                <c:pt idx="1">
                  <c:v>3.3117552485359161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Russells Hall Hospital (341)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Russells Hall Hospital (341)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Russells Hall Hospital (341)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Russells Hall Hospital (341)</c:v>
                </c:pt>
              </c:strCache>
            </c:strRef>
          </c:cat>
          <c:val>
            <c:numRef>
              <c:f>Sheet1!$G$2:$G$3</c:f>
              <c:numCache>
                <c:formatCode>0.0;;</c:formatCode>
                <c:ptCount val="2"/>
                <c:pt idx="0">
                  <c:v>7.5899460617522614</c:v>
                </c:pt>
                <c:pt idx="1">
                  <c:v>7.5899777230187047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Russells Hall Hospital (341)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Russells Hall Hospital (341)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Russells Hall Hospital (341)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2.4100539382477386</c:v>
                </c:pt>
                <c:pt idx="1">
                  <c:v>2.4100222769812953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Russells Hall Hospital (195)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Russells Hall Hospital (195)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Russells Hall Hospital (195)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Russells Hall Hospital (195)</c:v>
                </c:pt>
              </c:strCache>
            </c:strRef>
          </c:cat>
          <c:val>
            <c:numRef>
              <c:f>Sheet1!$G$2:$G$3</c:f>
              <c:numCache>
                <c:formatCode>0.0;;</c:formatCode>
                <c:ptCount val="2"/>
                <c:pt idx="0">
                  <c:v>8.2443437923411604</c:v>
                </c:pt>
                <c:pt idx="1">
                  <c:v>8.244369568878108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Russells Hall Hospital (195)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Russells Hall Hospital (195)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Russells Hall Hospital (195)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1.7556562076588396</c:v>
                </c:pt>
                <c:pt idx="1">
                  <c:v>1.755630431121892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(205)</c:v>
                </c:pt>
                <c:pt idx="1">
                  <c:v>Russells Hall Hospital (205)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(205)</c:v>
                </c:pt>
                <c:pt idx="1">
                  <c:v>Russells Hall Hospital (205)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(205)</c:v>
                </c:pt>
                <c:pt idx="1">
                  <c:v>Russells Hall Hospital (205)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(205)</c:v>
                </c:pt>
                <c:pt idx="1">
                  <c:v>Russells Hall Hospital (205)</c:v>
                </c:pt>
              </c:strCache>
            </c:strRef>
          </c:cat>
          <c:val>
            <c:numRef>
              <c:f>Sheet1!$G$2:$G$3</c:f>
              <c:numCache>
                <c:formatCode>0.0;;</c:formatCode>
                <c:ptCount val="2"/>
                <c:pt idx="0">
                  <c:v>6.4342336393046162</c:v>
                </c:pt>
                <c:pt idx="1">
                  <c:v>6.4342314595311789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(205)</c:v>
                </c:pt>
                <c:pt idx="1">
                  <c:v>Russells Hall Hospital (205)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(205)</c:v>
                </c:pt>
                <c:pt idx="1">
                  <c:v>Russells Hall Hospital (205)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(205)</c:v>
                </c:pt>
                <c:pt idx="1">
                  <c:v>Russells Hall Hospital (205)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3.5657663606953838</c:v>
                </c:pt>
                <c:pt idx="1">
                  <c:v>3.5657685404688211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Russells Hall Hospital (374)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Russells Hall Hospital (374)</c:v>
                </c:pt>
              </c:strCache>
            </c:strRef>
          </c:cat>
          <c:val>
            <c:numRef>
              <c:f>Sheet1!$E$2:$E$3</c:f>
              <c:numCache>
                <c:formatCode>0.0;;</c:formatCode>
                <c:ptCount val="2"/>
                <c:pt idx="0">
                  <c:v>0</c:v>
                </c:pt>
                <c:pt idx="1">
                  <c:v>8.8324403601635861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Russells Hall Hospital (374)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Russells Hall Hospital (374)</c:v>
                </c:pt>
              </c:strCache>
            </c:strRef>
          </c:cat>
          <c:val>
            <c:numRef>
              <c:f>Sheet1!$G$2:$G$3</c:f>
              <c:numCache>
                <c:formatCode>0.0;;</c:formatCode>
                <c:ptCount val="2"/>
                <c:pt idx="0">
                  <c:v>8.8324372909417992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Russells Hall Hospital (374)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Russells Hall Hospital (374)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Russells Hall Hospital (374)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1.1675627090582008</c:v>
                </c:pt>
                <c:pt idx="1">
                  <c:v>1.1675596398364139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Sheet1!$G$2:$G$3</c:f>
              <c:numCache>
                <c:formatCode>0.0;;</c:formatCode>
                <c:ptCount val="2"/>
                <c:pt idx="0">
                  <c:v>9.0151915396891518</c:v>
                </c:pt>
                <c:pt idx="1">
                  <c:v>9.0151902250187561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0.98480846031084823</c:v>
                </c:pt>
                <c:pt idx="1">
                  <c:v>0.98480977498124389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Sheet1!$G$2:$G$3</c:f>
              <c:numCache>
                <c:formatCode>0.0;;</c:formatCode>
                <c:ptCount val="2"/>
                <c:pt idx="0">
                  <c:v>8.0244917270547216</c:v>
                </c:pt>
                <c:pt idx="1">
                  <c:v>8.0244942670035968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Russells Hall Hospital (375)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1.9755082729452784</c:v>
                </c:pt>
                <c:pt idx="1">
                  <c:v>1.9755057329964032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6.6466850527884542</c:v>
                </c:pt>
                <c:pt idx="1">
                  <c:v>6.2158720004041168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7.6545801908732134</c:v>
                </c:pt>
                <c:pt idx="1">
                  <c:v>7.4758479596832368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7.0272051774352136</c:v>
                </c:pt>
                <c:pt idx="1">
                  <c:v>6.4611321180882131</c:v>
                </c:pt>
                <c:pt idx="2">
                  <c:v>6.3700501559409206</c:v>
                </c:pt>
                <c:pt idx="3">
                  <c:v>6.3170100799257698</c:v>
                </c:pt>
                <c:pt idx="4">
                  <c:v>6.2470846059699623</c:v>
                </c:pt>
                <c:pt idx="5">
                  <c:v>6.0598147900525223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6.4620259324323017</c:v>
                </c:pt>
                <c:pt idx="1">
                  <c:v>7.0981426249564299</c:v>
                </c:pt>
                <c:pt idx="2">
                  <c:v>6.7323349826615164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8.245026832499466</c:v>
                </c:pt>
                <c:pt idx="1">
                  <c:v>8.4231020463677471</c:v>
                </c:pt>
                <c:pt idx="2">
                  <c:v>8.1747996786474459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8.4685917807494935</c:v>
                </c:pt>
                <c:pt idx="1">
                  <c:v>8.4973996607593332</c:v>
                </c:pt>
                <c:pt idx="2">
                  <c:v>8.5473870076201024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8.7672731434915896</c:v>
                </c:pt>
                <c:pt idx="1">
                  <c:v>9.0133485344393467</c:v>
                </c:pt>
                <c:pt idx="2">
                  <c:v>8.98980723870182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3.4436955947531089</c:v>
                </c:pt>
                <c:pt idx="1">
                  <c:v>3.4893399858926002</c:v>
                </c:pt>
                <c:pt idx="2">
                  <c:v>3.9353508226034939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9.1450802230982795</c:v>
                </c:pt>
                <c:pt idx="1">
                  <c:v>9.2332551977032722</c:v>
                </c:pt>
                <c:pt idx="2">
                  <c:v>8.9231260277582738</c:v>
                </c:pt>
                <c:pt idx="3">
                  <c:v>9.0305923606199077</c:v>
                </c:pt>
                <c:pt idx="4">
                  <c:v>9.0298628704461503</c:v>
                </c:pt>
                <c:pt idx="5">
                  <c:v>9.0414873092960804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8.4877455539377102</c:v>
                </c:pt>
                <c:pt idx="1">
                  <c:v>7.9622632055377958</c:v>
                </c:pt>
                <c:pt idx="2">
                  <c:v>8.0835104799158639</c:v>
                </c:pt>
                <c:pt idx="3">
                  <c:v>7.9720443950740592</c:v>
                </c:pt>
                <c:pt idx="4">
                  <c:v>8.1763344489193521</c:v>
                </c:pt>
                <c:pt idx="5">
                  <c:v>8.3311578437572074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7.4868756558081877</c:v>
                </c:pt>
                <c:pt idx="1">
                  <c:v>7.2978826314642129</c:v>
                </c:pt>
                <c:pt idx="2">
                  <c:v>7.2712143744908264</c:v>
                </c:pt>
                <c:pt idx="3">
                  <c:v>7.005132438342101</c:v>
                </c:pt>
                <c:pt idx="4">
                  <c:v>7.5062182491400424</c:v>
                </c:pt>
                <c:pt idx="5">
                  <c:v>7.5894237811421004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7.4761961903833152</c:v>
                </c:pt>
                <c:pt idx="1">
                  <c:v>8.1087405897546763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5.6424255813382169</c:v>
                </c:pt>
                <c:pt idx="1">
                  <c:v>6.5242486392422609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9.205659711610533</c:v>
                </c:pt>
                <c:pt idx="1">
                  <c:v>9.1300306948115288</c:v>
                </c:pt>
                <c:pt idx="2">
                  <c:v>9.0771101571527346</c:v>
                </c:pt>
                <c:pt idx="3">
                  <c:v>9.2475762884768233</c:v>
                </c:pt>
                <c:pt idx="4">
                  <c:v>9.2281270726536633</c:v>
                </c:pt>
                <c:pt idx="5">
                  <c:v>9.1649316994028815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8.6904398165619039</c:v>
                </c:pt>
                <c:pt idx="1">
                  <c:v>8.2386505291334888</c:v>
                </c:pt>
                <c:pt idx="2">
                  <c:v>7.9912614492774967</c:v>
                </c:pt>
                <c:pt idx="3">
                  <c:v>8.3597642299935</c:v>
                </c:pt>
                <c:pt idx="4">
                  <c:v>8.402990870129381</c:v>
                </c:pt>
                <c:pt idx="5">
                  <c:v>8.3239509921006167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9.1367260140544158</c:v>
                </c:pt>
                <c:pt idx="1">
                  <c:v>8.8450587339137936</c:v>
                </c:pt>
                <c:pt idx="2">
                  <c:v>8.6393907666367493</c:v>
                </c:pt>
                <c:pt idx="3">
                  <c:v>8.8907889920535297</c:v>
                </c:pt>
                <c:pt idx="4">
                  <c:v>8.8467247031598983</c:v>
                </c:pt>
                <c:pt idx="5">
                  <c:v>8.877249499321719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8.3421322855572075</c:v>
                </c:pt>
                <c:pt idx="1">
                  <c:v>8.1172431970957764</c:v>
                </c:pt>
                <c:pt idx="2">
                  <c:v>8.1481729633639794</c:v>
                </c:pt>
                <c:pt idx="3">
                  <c:v>8.3624551272138348</c:v>
                </c:pt>
                <c:pt idx="4">
                  <c:v>8.5417221781614376</c:v>
                </c:pt>
                <c:pt idx="5">
                  <c:v>8.4904266946417497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8.5071590372220101</c:v>
                </c:pt>
                <c:pt idx="1">
                  <c:v>8.526917731845904</c:v>
                </c:pt>
                <c:pt idx="2">
                  <c:v>8.140163054793673</c:v>
                </c:pt>
                <c:pt idx="3">
                  <c:v>8.3128282082017577</c:v>
                </c:pt>
                <c:pt idx="4">
                  <c:v>8.7916424857758244</c:v>
                </c:pt>
                <c:pt idx="5">
                  <c:v>8.6829298630614389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8.8586083114112597</c:v>
                </c:pt>
                <c:pt idx="1">
                  <c:v>8.5920548640182659</c:v>
                </c:pt>
                <c:pt idx="2">
                  <c:v>8.520957893643768</c:v>
                </c:pt>
                <c:pt idx="3">
                  <c:v>8.7181604531683927</c:v>
                </c:pt>
                <c:pt idx="4">
                  <c:v>8.9944626861839136</c:v>
                </c:pt>
                <c:pt idx="5">
                  <c:v>8.7346437301609683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8.4136854445161458</c:v>
                </c:pt>
                <c:pt idx="1">
                  <c:v>8.195406028933176</c:v>
                </c:pt>
                <c:pt idx="2">
                  <c:v>8.2312319629834878</c:v>
                </c:pt>
                <c:pt idx="3">
                  <c:v>8.4707873236164097</c:v>
                </c:pt>
                <c:pt idx="4">
                  <c:v>8.8081726128640554</c:v>
                </c:pt>
                <c:pt idx="5">
                  <c:v>8.5917450803492379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7.3979963849483958</c:v>
                </c:pt>
                <c:pt idx="1">
                  <c:v>6.9165506171301674</c:v>
                </c:pt>
                <c:pt idx="2">
                  <c:v>6.5329520785581741</c:v>
                </c:pt>
                <c:pt idx="3">
                  <c:v>7.0348217818318091</c:v>
                </c:pt>
                <c:pt idx="4">
                  <c:v>7.3860703227332909</c:v>
                </c:pt>
                <c:pt idx="5">
                  <c:v>7.3685268798026504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7.8257150908701538</c:v>
                </c:pt>
                <c:pt idx="1">
                  <c:v>7.4733702649264488</c:v>
                </c:pt>
                <c:pt idx="2">
                  <c:v>7.2684388597455269</c:v>
                </c:pt>
                <c:pt idx="3">
                  <c:v>7.4557112307551812</c:v>
                </c:pt>
                <c:pt idx="4">
                  <c:v>7.5019324459202723</c:v>
                </c:pt>
                <c:pt idx="5">
                  <c:v>7.7863284633655647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6.8177175704058506</c:v>
                </c:pt>
                <c:pt idx="1">
                  <c:v>6.5910089004082266</c:v>
                </c:pt>
                <c:pt idx="2">
                  <c:v>6.4278048765756992</c:v>
                </c:pt>
                <c:pt idx="3">
                  <c:v>6.7050731422440792</c:v>
                </c:pt>
                <c:pt idx="4">
                  <c:v>6.8462258117989547</c:v>
                </c:pt>
                <c:pt idx="5">
                  <c:v>6.9575250508199904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8.6466776934777041</c:v>
                </c:pt>
                <c:pt idx="1">
                  <c:v>8.4755738939118217</c:v>
                </c:pt>
                <c:pt idx="2">
                  <c:v>8.3554967377254137</c:v>
                </c:pt>
                <c:pt idx="3">
                  <c:v>8.5489047172629498</c:v>
                </c:pt>
                <c:pt idx="4">
                  <c:v>8.7950267418885115</c:v>
                </c:pt>
                <c:pt idx="5">
                  <c:v>8.6431564952826498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7.4632425499140238</c:v>
                </c:pt>
                <c:pt idx="1">
                  <c:v>7.2829430125138064</c:v>
                </c:pt>
                <c:pt idx="2">
                  <c:v>6.9431790800087398</c:v>
                </c:pt>
                <c:pt idx="3">
                  <c:v>7.3109096473443804</c:v>
                </c:pt>
                <c:pt idx="4">
                  <c:v>7.7218085886809904</c:v>
                </c:pt>
                <c:pt idx="5">
                  <c:v>7.835541177282825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9.4824623301509749</c:v>
                </c:pt>
                <c:pt idx="1">
                  <c:v>9.3748634533235808</c:v>
                </c:pt>
                <c:pt idx="2">
                  <c:v>9.3536471538912149</c:v>
                </c:pt>
                <c:pt idx="3">
                  <c:v>9.4724278872592382</c:v>
                </c:pt>
                <c:pt idx="4">
                  <c:v>9.4562374344831621</c:v>
                </c:pt>
                <c:pt idx="5">
                  <c:v>9.4640270619871654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8.8502949990410134</c:v>
                </c:pt>
                <c:pt idx="1">
                  <c:v>8.3659831505777849</c:v>
                </c:pt>
                <c:pt idx="2">
                  <c:v>8.1740921575703531</c:v>
                </c:pt>
                <c:pt idx="3">
                  <c:v>8.5848174801187849</c:v>
                </c:pt>
                <c:pt idx="4">
                  <c:v>8.6885772208803083</c:v>
                </c:pt>
                <c:pt idx="5">
                  <c:v>8.3999316720507977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7.8860892875176267</c:v>
                </c:pt>
                <c:pt idx="1">
                  <c:v>7.8652245013021194</c:v>
                </c:pt>
                <c:pt idx="2">
                  <c:v>7.6653275630192166</c:v>
                </c:pt>
                <c:pt idx="3">
                  <c:v>7.8280873576372816</c:v>
                </c:pt>
                <c:pt idx="4">
                  <c:v>8.2842631237565261</c:v>
                </c:pt>
                <c:pt idx="5">
                  <c:v>8.0756321676256668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6.6717911222805339</c:v>
                </c:pt>
                <c:pt idx="1">
                  <c:v>6.5057868391727869</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6.8518219738895061</c:v>
                </c:pt>
                <c:pt idx="1">
                  <c:v>6.6761684425143022</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6.6381487352189046</c:v>
                </c:pt>
                <c:pt idx="1">
                  <c:v>6.7210072238556497</c:v>
                </c:pt>
                <c:pt idx="2">
                  <c:v>6.1793730033910688</c:v>
                </c:pt>
                <c:pt idx="3">
                  <c:v>6.2242914100907054</c:v>
                </c:pt>
                <c:pt idx="4">
                  <c:v>6.2818764460611458</c:v>
                </c:pt>
                <c:pt idx="5">
                  <c:v>6.1738733567111446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8.134163502542755</c:v>
                </c:pt>
                <c:pt idx="1">
                  <c:v>8.1376376964597235</c:v>
                </c:pt>
                <c:pt idx="2">
                  <c:v>8.1950714109790805</c:v>
                </c:pt>
                <c:pt idx="3">
                  <c:v>8.1673611088473379</c:v>
                </c:pt>
                <c:pt idx="4">
                  <c:v>8.2984893226060183</c:v>
                </c:pt>
                <c:pt idx="5">
                  <c:v>8.2238962642500972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7.1046340083285386</c:v>
                </c:pt>
                <c:pt idx="1">
                  <c:v>6.7400862849648266</c:v>
                </c:pt>
                <c:pt idx="2">
                  <c:v>6.0801082421296826</c:v>
                </c:pt>
                <c:pt idx="3">
                  <c:v>6.0371673370715904</c:v>
                </c:pt>
                <c:pt idx="4">
                  <c:v>6.7452395417585338</c:v>
                </c:pt>
                <c:pt idx="5">
                  <c:v>6.8321476090637834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7.1631889360522241</c:v>
                </c:pt>
                <c:pt idx="1">
                  <c:v>7.7859578571466708</c:v>
                </c:pt>
                <c:pt idx="2">
                  <c:v>7.1453588178214424</c:v>
                </c:pt>
                <c:pt idx="3">
                  <c:v>6.9634266129882247</c:v>
                </c:pt>
                <c:pt idx="4">
                  <c:v>7.606527371800782</c:v>
                </c:pt>
                <c:pt idx="5">
                  <c:v>7.5780690447420991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8.8562816274360454</c:v>
                </c:pt>
                <c:pt idx="1">
                  <c:v>8.4872284137655498</c:v>
                </c:pt>
                <c:pt idx="2">
                  <c:v>8.7353949214314746</c:v>
                </c:pt>
                <c:pt idx="3">
                  <c:v>8.8224392853254763</c:v>
                </c:pt>
                <c:pt idx="4">
                  <c:v>8.9148550629278933</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4.369953473494598</c:v>
                </c:pt>
                <c:pt idx="1">
                  <c:v>4.3176118719750738</c:v>
                </c:pt>
                <c:pt idx="2">
                  <c:v>3.954246337638188</c:v>
                </c:pt>
                <c:pt idx="3">
                  <c:v>3.7501819748573979</c:v>
                </c:pt>
                <c:pt idx="4">
                  <c:v>4.1597147616754802</c:v>
                </c:pt>
                <c:pt idx="5">
                  <c:v>3.889942401168224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6.7342660726212218</c:v>
                </c:pt>
                <c:pt idx="1">
                  <c:v>6.2450976602581472</c:v>
                </c:pt>
                <c:pt idx="2">
                  <c:v>6.0303467306970644</c:v>
                </c:pt>
                <c:pt idx="3">
                  <c:v>6.3547898549970432</c:v>
                </c:pt>
                <c:pt idx="4">
                  <c:v>6.6570395409437966</c:v>
                </c:pt>
                <c:pt idx="5">
                  <c:v>6.6882348630010542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7.6940939945452698</c:v>
                </c:pt>
                <c:pt idx="1">
                  <c:v>7.0090303410837151</c:v>
                </c:pt>
                <c:pt idx="2">
                  <c:v>6.6212726426613218</c:v>
                </c:pt>
                <c:pt idx="3">
                  <c:v>7.2855362873272336</c:v>
                </c:pt>
                <c:pt idx="4">
                  <c:v>7.1431823679957418</c:v>
                </c:pt>
                <c:pt idx="5">
                  <c:v>7.5899460617522614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7.7817289315573959</c:v>
                </c:pt>
                <c:pt idx="1">
                  <c:v>7.9397555742994621</c:v>
                </c:pt>
                <c:pt idx="2">
                  <c:v>7.7324972661473126</c:v>
                </c:pt>
                <c:pt idx="3">
                  <c:v>7.8467817907034121</c:v>
                </c:pt>
                <c:pt idx="4">
                  <c:v>7.8117171054636696</c:v>
                </c:pt>
                <c:pt idx="5">
                  <c:v>8.2443437923411604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6.780088187191212</c:v>
                </c:pt>
                <c:pt idx="1">
                  <c:v>6.4342336393046162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8.8055371764881709</c:v>
                </c:pt>
                <c:pt idx="1">
                  <c:v>9.0817135972303813</c:v>
                </c:pt>
                <c:pt idx="2">
                  <c:v>8.8324372909417992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9.1228892643692454</c:v>
                </c:pt>
                <c:pt idx="1">
                  <c:v>8.799886681786111</c:v>
                </c:pt>
                <c:pt idx="2">
                  <c:v>8.7577535450284838</c:v>
                </c:pt>
                <c:pt idx="3">
                  <c:v>9.0733344166121892</c:v>
                </c:pt>
                <c:pt idx="4">
                  <c:v>9.1544547705244668</c:v>
                </c:pt>
                <c:pt idx="5">
                  <c:v>9.0151915396891518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8.0750935731587905</c:v>
                </c:pt>
                <c:pt idx="1">
                  <c:v>7.9535896748401536</c:v>
                </c:pt>
                <c:pt idx="2">
                  <c:v>7.8184728294154073</c:v>
                </c:pt>
                <c:pt idx="3">
                  <c:v>8.0962966927993651</c:v>
                </c:pt>
                <c:pt idx="4">
                  <c:v>8.132843915914366</c:v>
                </c:pt>
                <c:pt idx="5">
                  <c:v>8.0244917270547216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55546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RNA | The Dudley Group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55546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RNA | The Dudley Group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RNA | The Dudley Group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The Dudley Group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080422042"/>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93309880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381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88281831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08575642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74528599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03377843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64620183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4107843878"/>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39749205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04735999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09187664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Dudley Group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Dudley Group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381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lang="en-GB" sz="1250" b="0" noProof="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able to take medication they brought with them when they need to</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4639160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331966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00413220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4884692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91032686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77551467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50421456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1295828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9954443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837834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35055986"/>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77496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192299662"/>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81593149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60094664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6206334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54937641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8715090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10865380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5636390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0891279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413320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513290524"/>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11205722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25756922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32088188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64631498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09856364"/>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418181785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0797588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71233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1928461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305693118"/>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6699949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16258491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38826755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40594866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5545040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9409958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941585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2230251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09025798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88254678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35657944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17323905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6510937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824727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9145001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272449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54961375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6695221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210757408"/>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61203646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45432075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9454213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151604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360156796"/>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56583540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39105894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904991207"/>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7826110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913982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56403029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8766416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84528221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11028409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82305417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620939363"/>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0415303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30219435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6798799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793954081"/>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9579201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293865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5188797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1179745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67433314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61620456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32422950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563818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657116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418869572"/>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6316079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82317090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88287410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82127041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6249298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23075284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71151044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4223973918"/>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47848610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8292230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08547679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20709193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29965960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835352079"/>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7547515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57829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99375067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967825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58876979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99072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64969322"/>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6462696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0416949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021045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75196946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9147531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136533236"/>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8860887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732409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227722200"/>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823810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042870444"/>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483047146"/>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1441592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6186430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3482953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2625964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091706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1934527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3029759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078723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6068244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42535648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5434871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8381388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890360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4610495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7222412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7768546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410882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8538219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2129949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6225184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5683561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7074738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7382966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6284348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5909142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5001865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0415238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7620334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2238474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4728651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4939661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2844817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6171115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1060213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6479559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6577619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5250601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26502991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5061816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712604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4596575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82083072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8597305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7048139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335134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4569417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0169303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5816283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5825792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0263363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1213229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79177147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0946155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65294713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102</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90997492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61640444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7736561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65662697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8509845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3003894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25188004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32851896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0648922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44666625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9173274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08593830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7560389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4302587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43869395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6208565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6763066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92083677"/>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6988694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24060621"/>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30598913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504081826"/>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98813288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442247579"/>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98653246"/>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777479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290465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7662222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724277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488841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97814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6806198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314336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7747587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324820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63168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468179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978816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1602471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4583941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198342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860745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513464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9144703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855830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652666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964961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9025504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425295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953130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7710730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5357537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12999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262813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1983513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62175476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780237727"/>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980585451"/>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259634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259977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81648931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52772258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881868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495372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14437325"/>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56257382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35078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72761908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19963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199959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597793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943755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879858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616248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9834030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2168055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9496015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16361391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620377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2860130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1731614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5321751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349822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233885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042387846"/>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402451503"/>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224659885"/>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567119794"/>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16366</Words>
  <Application>Microsoft Office PowerPoint</Application>
  <PresentationFormat>Widescreen</PresentationFormat>
  <Paragraphs>2133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Dudley Group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2026-09-03T09:15:34Z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